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872663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56" y="-126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C4DB-7FDA-4B25-B863-DAACEB0E2F0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C4DB-7FDA-4B25-B863-DAACEB0E2F04}" type="datetimeFigureOut">
              <a:rPr lang="ru-RU" smtClean="0"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0CCF-E99A-4D69-83B7-5A6B22AC82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0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7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7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9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3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8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98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5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1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1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85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9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4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130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Болотова Ольга Викторовна</cp:lastModifiedBy>
  <cp:revision>2</cp:revision>
  <dcterms:created xsi:type="dcterms:W3CDTF">2022-08-18T14:47:56Z</dcterms:created>
  <dcterms:modified xsi:type="dcterms:W3CDTF">2022-09-09T07:28:44Z</dcterms:modified>
</cp:coreProperties>
</file>